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4"/>
  </p:notesMasterIdLst>
  <p:sldIdLst>
    <p:sldId id="256" r:id="rId2"/>
    <p:sldId id="257" r:id="rId3"/>
  </p:sldIdLst>
  <p:sldSz cx="7061200" cy="10947400"/>
  <p:notesSz cx="7061200" cy="109474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3504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9113" cy="5476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00500" y="0"/>
            <a:ext cx="3059113" cy="5476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90945-6971-3D49-AB09-1ACBADA86FCC}" type="datetimeFigureOut">
              <a:rPr lang="de-DE" smtClean="0"/>
              <a:t>25.02.2021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820738"/>
            <a:ext cx="2647950" cy="4105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6438" y="5200650"/>
            <a:ext cx="5648325" cy="49260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398125"/>
            <a:ext cx="3059113" cy="5476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00500" y="10398125"/>
            <a:ext cx="3059113" cy="5476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BC24D-BC8B-A146-A804-AEA01C62B1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5958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9590" y="3400791"/>
            <a:ext cx="6002020" cy="2346595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59180" y="6203527"/>
            <a:ext cx="4942840" cy="279766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8982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1588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119370" y="438404"/>
            <a:ext cx="1588770" cy="9340768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53060" y="438404"/>
            <a:ext cx="4648623" cy="9340768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569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5439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7786" y="7034719"/>
            <a:ext cx="6002020" cy="21742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57786" y="4639976"/>
            <a:ext cx="6002020" cy="239474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6682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3060" y="2554394"/>
            <a:ext cx="3118697" cy="72247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89443" y="2554394"/>
            <a:ext cx="3118697" cy="72247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51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53060" y="2450495"/>
            <a:ext cx="3119923" cy="10212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3060" y="3471745"/>
            <a:ext cx="3119923" cy="63074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586992" y="2450495"/>
            <a:ext cx="3121148" cy="10212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586992" y="3471745"/>
            <a:ext cx="3121148" cy="63074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6087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6842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8611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3060" y="435869"/>
            <a:ext cx="2323086" cy="18549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760733" y="435869"/>
            <a:ext cx="3947407" cy="934330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53060" y="2290846"/>
            <a:ext cx="2323086" cy="7488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1580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4045" y="7663180"/>
            <a:ext cx="4236720" cy="9046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84045" y="978170"/>
            <a:ext cx="4236720" cy="65684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84045" y="8567862"/>
            <a:ext cx="4236720" cy="12847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674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53060" y="438403"/>
            <a:ext cx="6355080" cy="18245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53060" y="2554394"/>
            <a:ext cx="6355080" cy="7224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53060" y="10146619"/>
            <a:ext cx="1647613" cy="582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412577" y="10146619"/>
            <a:ext cx="2236047" cy="582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060527" y="10146619"/>
            <a:ext cx="1647613" cy="582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05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piralblock-11-Zoll_192x300_lin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061200" cy="1094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884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piralblock-11-Zoll_192x300_lin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061200" cy="1094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387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Spiralblock-11 Zoll_192x300_Vorlage.indd</dc:title>
  <dc:creator>setup</dc:creator>
  <cp:lastModifiedBy>Aleksandar Bejic | druck.at</cp:lastModifiedBy>
  <cp:revision>2</cp:revision>
  <dcterms:created xsi:type="dcterms:W3CDTF">2015-01-16T09:11:09Z</dcterms:created>
  <dcterms:modified xsi:type="dcterms:W3CDTF">2021-02-25T12:29:23Z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2014-06-30T00:00:00Z</vt:filetime>
  </property>
  <property fmtid="{D5CDD505-2E9C-101B-9397-08002B2CF9AE}" pid="3" name="LastSaved">
    <vt:filetime>2015-01-16T00:00:00Z</vt:filetime>
  </property>
</Properties>
</file>